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81" r:id="rId3"/>
    <p:sldId id="282" r:id="rId4"/>
    <p:sldId id="283" r:id="rId5"/>
    <p:sldId id="284" r:id="rId6"/>
    <p:sldId id="258" r:id="rId7"/>
    <p:sldId id="259" r:id="rId8"/>
    <p:sldId id="260" r:id="rId9"/>
    <p:sldId id="261" r:id="rId10"/>
    <p:sldId id="262" r:id="rId11"/>
    <p:sldId id="276" r:id="rId12"/>
    <p:sldId id="263" r:id="rId13"/>
    <p:sldId id="275" r:id="rId14"/>
    <p:sldId id="277" r:id="rId15"/>
    <p:sldId id="266" r:id="rId16"/>
    <p:sldId id="267" r:id="rId17"/>
    <p:sldId id="279" r:id="rId18"/>
    <p:sldId id="265" r:id="rId19"/>
    <p:sldId id="273" r:id="rId20"/>
    <p:sldId id="274" r:id="rId21"/>
    <p:sldId id="280"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19" autoAdjust="0"/>
    <p:restoredTop sz="94660"/>
  </p:normalViewPr>
  <p:slideViewPr>
    <p:cSldViewPr snapToGrid="0">
      <p:cViewPr varScale="1">
        <p:scale>
          <a:sx n="103" d="100"/>
          <a:sy n="103" d="100"/>
        </p:scale>
        <p:origin x="47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discrepancies between actual and predicted seem to occur when certain temperature and flow measurements were zero, which indicates either process upset or instrument error. By only allowing the prediction to occur when all input data streams are within normal operating conditions, performance is likely to improve.</a:t>
            </a:r>
            <a:endParaRPr sz="3200" b="0" dirty="0">
              <a:solidFill>
                <a:schemeClr val="bg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6;p35">
            <a:extLst>
              <a:ext uri="{FF2B5EF4-FFF2-40B4-BE49-F238E27FC236}">
                <a16:creationId xmlns:a16="http://schemas.microsoft.com/office/drawing/2014/main" id="{FB5DD459-2FE5-ABE7-AC04-CB2A4AB79A15}"/>
              </a:ext>
            </a:extLst>
          </p:cNvPr>
          <p:cNvSpPr txBox="1">
            <a:spLocks noGrp="1"/>
          </p:cNvSpPr>
          <p:nvPr>
            <p:ph type="title"/>
          </p:nvPr>
        </p:nvSpPr>
        <p:spPr>
          <a:xfrm>
            <a:off x="3075511" y="2304150"/>
            <a:ext cx="6068489"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427860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006D-85D1-663D-B564-C098C9015668}"/>
              </a:ext>
            </a:extLst>
          </p:cNvPr>
          <p:cNvSpPr>
            <a:spLocks noGrp="1"/>
          </p:cNvSpPr>
          <p:nvPr>
            <p:ph type="title"/>
          </p:nvPr>
        </p:nvSpPr>
        <p:spPr/>
        <p:txBody>
          <a:bodyPr/>
          <a:lstStyle/>
          <a:p>
            <a:r>
              <a:rPr lang="en-US" dirty="0"/>
              <a:t>Description</a:t>
            </a:r>
          </a:p>
        </p:txBody>
      </p:sp>
      <p:sp>
        <p:nvSpPr>
          <p:cNvPr id="4" name="Text Placeholder 3">
            <a:extLst>
              <a:ext uri="{FF2B5EF4-FFF2-40B4-BE49-F238E27FC236}">
                <a16:creationId xmlns:a16="http://schemas.microsoft.com/office/drawing/2014/main" id="{5F3654A2-25AB-1163-83CE-2D466D1F5FE6}"/>
              </a:ext>
            </a:extLst>
          </p:cNvPr>
          <p:cNvSpPr>
            <a:spLocks noGrp="1"/>
          </p:cNvSpPr>
          <p:nvPr>
            <p:ph type="body" idx="2"/>
          </p:nvPr>
        </p:nvSpPr>
        <p:spPr>
          <a:xfrm>
            <a:off x="4646342" y="914010"/>
            <a:ext cx="4103005" cy="3025500"/>
          </a:xfrm>
        </p:spPr>
        <p:txBody>
          <a:bodyPr/>
          <a:lstStyle/>
          <a:p>
            <a:pPr marL="146050" indent="0" algn="just">
              <a:buNone/>
            </a:pPr>
            <a:r>
              <a:rPr lang="en-US" sz="2000" b="0" i="0" dirty="0">
                <a:solidFill>
                  <a:srgbClr val="24292F"/>
                </a:solidFill>
                <a:effectLst/>
                <a:latin typeface="-apple-system"/>
              </a:rPr>
              <a:t>Utilize plant data from multiple unit assets to develop machine learning methods to predict "live" volume percentage of N-Butane build up in Tower A recycle line to Reactor.</a:t>
            </a:r>
          </a:p>
          <a:p>
            <a:endParaRPr lang="en-US" sz="1800" dirty="0"/>
          </a:p>
        </p:txBody>
      </p:sp>
    </p:spTree>
    <p:extLst>
      <p:ext uri="{BB962C8B-B14F-4D97-AF65-F5344CB8AC3E}">
        <p14:creationId xmlns:p14="http://schemas.microsoft.com/office/powerpoint/2010/main" val="70189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4078" y="17275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Software</a:t>
            </a:r>
            <a:endParaRPr sz="3000" dirty="0"/>
          </a:p>
          <a:p>
            <a:pPr marL="0" lvl="0" indent="0" algn="l" rtl="0">
              <a:spcBef>
                <a:spcPts val="0"/>
              </a:spcBef>
              <a:spcAft>
                <a:spcPts val="0"/>
              </a:spcAft>
              <a:buNone/>
            </a:pPr>
            <a:endParaRPr sz="3000" dirty="0"/>
          </a:p>
        </p:txBody>
      </p:sp>
      <p:sp>
        <p:nvSpPr>
          <p:cNvPr id="159" name="Google Shape;15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2000" b="0" i="0" dirty="0" err="1">
                <a:solidFill>
                  <a:srgbClr val="24292F"/>
                </a:solidFill>
                <a:effectLst/>
                <a:latin typeface="-apple-system"/>
              </a:rPr>
              <a:t>Jupyter</a:t>
            </a:r>
            <a:r>
              <a:rPr lang="en-US" sz="2000" b="0" i="0" dirty="0">
                <a:solidFill>
                  <a:srgbClr val="24292F"/>
                </a:solidFill>
                <a:effectLst/>
                <a:latin typeface="-apple-system"/>
              </a:rPr>
              <a:t> Notebook</a:t>
            </a:r>
          </a:p>
          <a:p>
            <a:pPr algn="l">
              <a:buFont typeface="Arial" panose="020B0604020202020204" pitchFamily="34" charset="0"/>
              <a:buChar char="•"/>
            </a:pPr>
            <a:r>
              <a:rPr lang="en-US" sz="2000" b="0" i="0" dirty="0">
                <a:solidFill>
                  <a:srgbClr val="24292F"/>
                </a:solidFill>
                <a:effectLst/>
                <a:latin typeface="-apple-system"/>
              </a:rPr>
              <a:t>Quick Data Base Diagram</a:t>
            </a:r>
          </a:p>
          <a:p>
            <a:pPr algn="l">
              <a:buFont typeface="Arial" panose="020B0604020202020204" pitchFamily="34" charset="0"/>
              <a:buChar char="•"/>
            </a:pPr>
            <a:r>
              <a:rPr lang="en-US" sz="2000" b="0" i="0" dirty="0">
                <a:solidFill>
                  <a:srgbClr val="24292F"/>
                </a:solidFill>
                <a:effectLst/>
                <a:latin typeface="-apple-system"/>
              </a:rPr>
              <a:t>Postgres </a:t>
            </a:r>
            <a:r>
              <a:rPr lang="en-US" sz="2000" b="0" i="0" dirty="0" err="1">
                <a:solidFill>
                  <a:srgbClr val="24292F"/>
                </a:solidFill>
                <a:effectLst/>
                <a:latin typeface="-apple-system"/>
              </a:rPr>
              <a:t>pgadmin</a:t>
            </a:r>
            <a:endParaRPr lang="en-US" sz="2000" b="0" i="0" dirty="0">
              <a:solidFill>
                <a:srgbClr val="24292F"/>
              </a:solidFill>
              <a:effectLst/>
              <a:latin typeface="-apple-system"/>
            </a:endParaRPr>
          </a:p>
          <a:p>
            <a:pPr algn="l">
              <a:buFont typeface="Arial" panose="020B0604020202020204" pitchFamily="34" charset="0"/>
              <a:buChar char="•"/>
            </a:pPr>
            <a:r>
              <a:rPr lang="en-US" sz="2000" b="0" i="0" dirty="0">
                <a:solidFill>
                  <a:srgbClr val="24292F"/>
                </a:solidFill>
                <a:effectLst/>
                <a:latin typeface="-apple-system"/>
              </a:rPr>
              <a:t>Plot</a:t>
            </a:r>
          </a:p>
          <a:p>
            <a:pPr algn="l">
              <a:buFont typeface="Arial" panose="020B0604020202020204" pitchFamily="34" charset="0"/>
              <a:buChar char="•"/>
            </a:pPr>
            <a:r>
              <a:rPr lang="en-US" sz="2000" dirty="0" err="1">
                <a:solidFill>
                  <a:srgbClr val="24292F"/>
                </a:solidFill>
                <a:latin typeface="-apple-system"/>
              </a:rPr>
              <a:t>Github</a:t>
            </a:r>
            <a:endParaRPr lang="en-US" sz="2000" dirty="0">
              <a:solidFill>
                <a:srgbClr val="24292F"/>
              </a:solidFill>
              <a:latin typeface="-apple-system"/>
            </a:endParaRPr>
          </a:p>
          <a:p>
            <a:pPr algn="l">
              <a:buFont typeface="Arial" panose="020B0604020202020204" pitchFamily="34" charset="0"/>
              <a:buChar char="•"/>
            </a:pPr>
            <a:r>
              <a:rPr lang="en-US" sz="2000" b="0" i="0" dirty="0">
                <a:solidFill>
                  <a:srgbClr val="24292F"/>
                </a:solidFill>
                <a:effectLst/>
                <a:latin typeface="-apple-system"/>
              </a:rPr>
              <a:t>Google </a:t>
            </a:r>
            <a:r>
              <a:rPr lang="en-US" sz="2000" b="0" i="0" dirty="0" err="1">
                <a:solidFill>
                  <a:srgbClr val="24292F"/>
                </a:solidFill>
                <a:effectLst/>
                <a:latin typeface="-apple-system"/>
              </a:rPr>
              <a:t>Colab</a:t>
            </a:r>
            <a:endParaRPr lang="en-US" sz="2000" b="0" i="0" dirty="0">
              <a:solidFill>
                <a:srgbClr val="24292F"/>
              </a:solidFill>
              <a:effectLst/>
              <a:latin typeface="-apple-syste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1301</Words>
  <Application>Microsoft Office PowerPoint</Application>
  <PresentationFormat>On-screen Show (16:9)</PresentationFormat>
  <Paragraphs>67</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Proxima Nova</vt:lpstr>
      <vt:lpstr>Arial</vt:lpstr>
      <vt:lpstr>-apple-system</vt:lpstr>
      <vt:lpstr>Raleway</vt:lpstr>
      <vt:lpstr>Lato</vt:lpstr>
      <vt:lpstr>Streamline</vt:lpstr>
      <vt:lpstr>Final Project </vt:lpstr>
      <vt:lpstr>Meet the Team</vt:lpstr>
      <vt:lpstr>T0pic</vt:lpstr>
      <vt:lpstr>Reason why topic was chosen </vt:lpstr>
      <vt:lpstr>Description</vt:lpstr>
      <vt:lpstr>N-Butane Recycle Build Up</vt:lpstr>
      <vt:lpstr>Process Block Flow</vt:lpstr>
      <vt:lpstr>Software </vt:lpstr>
      <vt:lpstr>Content</vt:lpstr>
      <vt:lpstr>Provisional Machine Learning Model</vt:lpstr>
      <vt:lpstr>Description of the analysis phase of the project </vt:lpstr>
      <vt:lpstr>Explanation of Model Choice: including limitations and benefits</vt:lpstr>
      <vt:lpstr>Residual Plot </vt:lpstr>
      <vt:lpstr>Real Time Model Performance</vt:lpstr>
      <vt:lpstr>SQL Diagram</vt:lpstr>
      <vt:lpstr>EDA Process</vt:lpstr>
      <vt:lpstr>EDA Process</vt:lpstr>
      <vt:lpstr>Conclusion</vt:lpstr>
      <vt:lpstr>Questions?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21</cp:revision>
  <dcterms:modified xsi:type="dcterms:W3CDTF">2022-08-08T02:55:26Z</dcterms:modified>
</cp:coreProperties>
</file>